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EC"/>
    <a:srgbClr val="37DCFF"/>
    <a:srgbClr val="0BCBFE"/>
    <a:srgbClr val="7ED4FF"/>
    <a:srgbClr val="3BAAFF"/>
    <a:srgbClr val="F5E2FF"/>
    <a:srgbClr val="65FEFF"/>
    <a:srgbClr val="67E9FF"/>
    <a:srgbClr val="BDEFFE"/>
    <a:srgbClr val="BC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223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97EC1-58F3-0C29-8F12-99AF88B93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7CF9D6-94BB-3D98-6646-34C57F622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1C8C7-AF6B-0A14-9D66-95D4D108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C81473-8C64-17B5-17C3-385208FD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310755-75CD-D74C-A541-7519C089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35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17CFE-803B-3BD6-3562-73CA293C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E2A6F3-4D67-CBA9-36DB-7A14F6854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9E4227-6791-8EE0-9A81-406318B7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42B1F1-E151-FB09-F5FD-480CC190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16CC6-A482-68F1-882A-720129D8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3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E596E1-0E5C-4EBE-F46D-095821093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1EEBF0-9FBF-6C78-4D7B-C8A4BB4C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C440F-78F0-3DC6-301A-9016A7CE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BC07E-B313-A65A-0F6E-CCB1E61B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67B53E-FA41-7F09-4E9A-1B66BB48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81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0F47-9B89-D156-C0FC-D96A627B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834EF-8036-162C-5DCA-4DE7BA3E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C385F-9035-6267-91F7-16B845A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2FC966-B65C-8E40-499C-B817A61A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82CB2-B695-8F8E-4006-F9F222AC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80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E8C51-DD55-6626-7A84-775D31DA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7EC96-A020-4AF3-9C60-FEB89A51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6A2422-A7A6-DEB6-6F27-F39BE0D1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C03AA-AEE8-8175-6268-BA4196E0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E8A50E-141D-5932-0785-A5BF9211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4AE35-FDD8-A927-8346-1310E7B3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71A37-9A81-FC66-6A78-891109E7C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476CDC-ABAB-04C6-A5C7-C40CD2808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1A89C6-E6E2-0219-2AFA-227D6EC2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B81794-8A38-832D-2228-9F111A5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6C4D56-5092-DEC8-5B29-1E920CA7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56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3EF15-1AB1-63FF-ED73-55D18D1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7880F3-BE02-4B0D-C21B-AA78B8A9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7B2B7B-3DA1-3399-77CD-1AFE96E2C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1538DE-3904-5704-D50F-FD0C1F6E2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8E7E7B-4E89-9D50-421A-22211A164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B2730F8-6365-603E-33CF-B25D5337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9C0116-B8DB-1488-83FB-F8BCB799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BEEAA5-3CD7-5706-DC84-635CAF40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87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33B4C-383A-1790-4EB8-4143E0E4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864855-53F1-753B-50D1-E60E0192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1EFA4-0386-3A35-7015-63225C65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7A2E66-67AE-0C63-CE46-E96AA3C4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0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58387B-E798-4507-0E9E-7D026AC7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394B61-45AF-F249-D9D2-6852E860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1042EE-A182-DFFE-A74C-69653872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10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378E8-9505-C918-6032-FA729C1F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012EA-264F-79DB-8B70-784D1C89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D099AE-CACC-DC8C-E4A9-80A2983BE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1EC988-FB6D-9311-605E-643C1A2F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D0CB9-0AC1-96DA-F778-A2AD26FD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71227-9F51-9FEA-3D30-55A84DCA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10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D9CCF-ED56-EFEE-E287-D19FDA81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136B20-5F56-806B-33E0-71777546F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4ECF3F-863D-3959-9B1A-1C3A7648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68451A-6FAD-874B-D775-E1602A04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540284-35F5-0FAC-3C36-DD5C6C8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2C806B-59AB-9073-E4A6-03BC824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104EF7-96ED-65D8-14AA-521AD17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3734E-6D3C-71E1-F4BA-411EF727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4F35E-3BA0-8AFA-AF34-84EAE6A18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E8078-C33D-E111-AFAF-43809C999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DE0E0-B5C6-32C0-E65C-DBC1E03AF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5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67E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65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D77028E-6770-43BD-9F7D-70492C47ADDB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D5D2A07-A6EE-AE78-6624-E66FA38D9917}"/>
              </a:ext>
            </a:extLst>
          </p:cNvPr>
          <p:cNvSpPr/>
          <p:nvPr/>
        </p:nvSpPr>
        <p:spPr>
          <a:xfrm>
            <a:off x="-6449400" y="3625992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34991-79F4-8353-2C90-9B7E26FE3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623" y="878270"/>
            <a:ext cx="2370913" cy="2365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CD2CED-AE83-ED40-2D8C-2CD94941F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623" y="3625992"/>
            <a:ext cx="2348121" cy="23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2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5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3BA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B98612F-E0EB-345F-55D0-D9A6E1C45133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F458297-169D-5569-115F-3F1625C735E6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295FFB-0358-5B2E-A70F-CD9B451B1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86" b="5936"/>
          <a:stretch/>
        </p:blipFill>
        <p:spPr>
          <a:xfrm>
            <a:off x="4872852" y="968525"/>
            <a:ext cx="2446296" cy="21375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19BCAA-BD4D-D8AA-EDD6-7A207A722D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406" b="4132"/>
          <a:stretch/>
        </p:blipFill>
        <p:spPr>
          <a:xfrm>
            <a:off x="4949897" y="3801980"/>
            <a:ext cx="2292205" cy="19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7ED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0BC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AF682B-8E5E-2FF7-DA1F-6C3F45E66F21}"/>
              </a:ext>
            </a:extLst>
          </p:cNvPr>
          <p:cNvSpPr/>
          <p:nvPr/>
        </p:nvSpPr>
        <p:spPr>
          <a:xfrm>
            <a:off x="-6449400" y="878269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FE28A-3AA9-2FCC-AE21-DC5419FDF2B3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F0F964-83E9-1FB8-77BB-1D6A5B0B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867" y="936045"/>
            <a:ext cx="2244266" cy="22496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8E7E95-8EA9-7DB9-67A3-37A77F70D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06" b="4111"/>
          <a:stretch/>
        </p:blipFill>
        <p:spPr>
          <a:xfrm>
            <a:off x="4942429" y="3766361"/>
            <a:ext cx="2307142" cy="20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37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FD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D9A792-3195-9904-89A9-F89E90737810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AAF874-796D-74DB-2C50-B6CE61F8F931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FB40C2-E0AD-2C62-A6E7-E4C3BEB87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547" y="988672"/>
            <a:ext cx="2884905" cy="21443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E96698B-78B2-D5F4-40A2-800A9FE37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181" y="3700491"/>
            <a:ext cx="2163636" cy="21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7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Henrique Resende Ribeiro</dc:creator>
  <cp:lastModifiedBy>Pedro Henrique Resende Ribeiro</cp:lastModifiedBy>
  <cp:revision>2</cp:revision>
  <dcterms:created xsi:type="dcterms:W3CDTF">2023-08-21T00:19:23Z</dcterms:created>
  <dcterms:modified xsi:type="dcterms:W3CDTF">2023-08-21T02:37:30Z</dcterms:modified>
</cp:coreProperties>
</file>